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256" r:id="rId3"/>
    <p:sldId id="257" r:id="rId4"/>
    <p:sldId id="258" r:id="rId5"/>
    <p:sldId id="260" r:id="rId6"/>
    <p:sldId id="301" r:id="rId7"/>
    <p:sldId id="302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786" autoAdjust="0"/>
  </p:normalViewPr>
  <p:slideViewPr>
    <p:cSldViewPr snapToGrid="0">
      <p:cViewPr varScale="1">
        <p:scale>
          <a:sx n="93" d="100"/>
          <a:sy n="93" d="100"/>
        </p:scale>
        <p:origin x="12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amilan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software/GNUParallel.html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5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/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3874161914"/>
              </p:ext>
            </p:extLst>
          </p:nvPr>
        </p:nvGraphicFramePr>
        <p:xfrm>
          <a:off x="1071563" y="3952875"/>
          <a:ext cx="9179225" cy="199072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5" name="Google Shape;655;p6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>
            <a:spLocks noGrp="1"/>
          </p:cNvSpPr>
          <p:nvPr>
            <p:ph type="body" idx="1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dirty="0"/>
              <a:t>Survey: 	</a:t>
            </a:r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/>
              <a:t>Contact information: </a:t>
            </a:r>
            <a:r>
              <a:rPr lang="en-US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sz="600" dirty="0">
              <a:solidFill>
                <a:srgbClr val="0070C0"/>
              </a:solidFill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endParaRPr sz="2100" dirty="0">
              <a:solidFill>
                <a:schemeClr val="accent5"/>
              </a:solidFill>
            </a:endParaRPr>
          </a:p>
          <a:p>
            <a: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 err="1"/>
              <a:t>Slurm</a:t>
            </a:r>
            <a:r>
              <a:rPr lang="en-US" sz="2800" dirty="0"/>
              <a:t> Commands:  </a:t>
            </a:r>
            <a:r>
              <a:rPr lang="en-US" sz="2800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https://slurm.schedmd.com/quickstart.html</a:t>
            </a:r>
            <a:endParaRPr i="1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86" name="Google Shape;686;p7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3):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184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sp>
        <p:nvSpPr>
          <p:cNvPr id="277" name="Google Shape;2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2966</Words>
  <Application>Microsoft Office PowerPoint</Application>
  <PresentationFormat>Widescreen</PresentationFormat>
  <Paragraphs>549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Arial</vt:lpstr>
      <vt:lpstr>Tahoma</vt:lpstr>
      <vt:lpstr>Lato</vt:lpstr>
      <vt:lpstr>Courier New</vt:lpstr>
      <vt:lpstr>Consolas</vt:lpstr>
      <vt:lpstr>Helvetica Neue Light</vt:lpstr>
      <vt:lpstr>Arial Black</vt:lpstr>
      <vt:lpstr>Helvetica Neue</vt:lpstr>
      <vt:lpstr>Courier</vt:lpstr>
      <vt:lpstr>Times New Roman</vt:lpstr>
      <vt:lpstr>Calibri</vt:lpstr>
      <vt:lpstr>Office Theme</vt:lpstr>
      <vt:lpstr>Office Theme</vt:lpstr>
      <vt:lpstr>Alpine Job Submission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 1: Serial R Code</vt:lpstr>
      <vt:lpstr>Running an external program</vt:lpstr>
      <vt:lpstr>GPU Jobs</vt:lpstr>
      <vt:lpstr>GPU Jobs</vt:lpstr>
      <vt:lpstr>GPU Job Script Example</vt:lpstr>
      <vt:lpstr>Advanced Job Scripts</vt:lpstr>
      <vt:lpstr>Running an mpi job</vt:lpstr>
      <vt:lpstr>Running serial jobs in parallel</vt:lpstr>
      <vt:lpstr>Interactive Jobs</vt:lpstr>
      <vt:lpstr>Interactive jobs</vt:lpstr>
      <vt:lpstr>Running an interactive job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5</cp:revision>
  <dcterms:modified xsi:type="dcterms:W3CDTF">2023-04-12T16:08:35Z</dcterms:modified>
</cp:coreProperties>
</file>